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Economica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boldItalic.fntdata"/><Relationship Id="rId6" Type="http://schemas.openxmlformats.org/officeDocument/2006/relationships/slide" Target="slides/slide1.xml"/><Relationship Id="rId18" Type="http://schemas.openxmlformats.org/officeDocument/2006/relationships/font" Target="fonts/Economic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7f041276a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7f041276a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7f041276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7f041276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7f041276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7f041276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7f041276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7f041276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7f041276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7f041276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7f041276a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7f041276a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7f041276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7f041276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7f041276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7f041276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7f041276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7f041276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edium.freecodecamp.org/how-to-use-your-tech-skill-to-create-alexa-skills-a3e9f210a952" TargetMode="External"/><Relationship Id="rId4" Type="http://schemas.openxmlformats.org/officeDocument/2006/relationships/hyperlink" Target="https://dzone.com/articles/calling-aws-lambda-functions-from-alexa-part-1" TargetMode="External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3"/>
          <p:cNvPicPr preferRelativeResize="0"/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Alexa Skills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Emma Pinto and Aughdon Breslin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Overall successful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Trying to get the Amazon AWS and Developer accounts to work was frustrating at first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Didn’t realize what our original goal entailed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VoiceApps was a success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ended up making a cool skill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Goal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an Alexa skill that connects to Netflix and finds a show of our choice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would navigate the directory, searching for genres,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titles, or series depending on our choice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1751" y="1858500"/>
            <a:ext cx="2040550" cy="2720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Alexa Developer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VoiceApps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Amazon AWS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Academy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https://medium.freecodecamp.org/how-to-use-your-tech-skill-to-create-alexa-skills-a3e9f210a952</a:t>
            </a:r>
            <a:r>
              <a:rPr lang="en"/>
              <a:t> (programming steps/tips)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https://dzone.com/articles/calling-aws-lambda-functions-from-alexa-part-1</a:t>
            </a:r>
            <a:r>
              <a:rPr lang="en"/>
              <a:t> (understanding lambda functions)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0925" y="315925"/>
            <a:ext cx="1642803" cy="2190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We Encountered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Difficulty with Alexa Developer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Echo Dot was not </a:t>
            </a:r>
            <a:r>
              <a:rPr lang="en"/>
              <a:t>compatible</a:t>
            </a:r>
            <a:r>
              <a:rPr lang="en"/>
              <a:t> with Netflix, only with Amazon Fire TV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Spotify not being compatible with Echo Dot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Setting up Echo Dot and all accounts took a lot of time </a:t>
            </a: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Alexa not responding to keywords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Alexa not recognizing and accessing the skill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7376" y="2395500"/>
            <a:ext cx="1637798" cy="2183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Made a skill that allows Alexa respond to simple requests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Made all intents </a:t>
            </a:r>
            <a:r>
              <a:rPr lang="en"/>
              <a:t>within</a:t>
            </a:r>
            <a:r>
              <a:rPr lang="en"/>
              <a:t> the skill work with each other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Got Alexa Developer connected to VoiceApps sight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2076" y="2278300"/>
            <a:ext cx="1530225" cy="211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6287" y="2812604"/>
            <a:ext cx="1530225" cy="2107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501" y="2277650"/>
            <a:ext cx="1530224" cy="2112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code an Alexa Skill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lambda function works (export)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intents within a skill work together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change variable values throughout the skill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6475" y="1129402"/>
            <a:ext cx="2102725" cy="288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Could Have Done Differently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4572000" y="1147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Started working in VoiceApps a lot sooner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Played with the Alexa App less 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Used it a lot less than we thought we would</a:t>
            </a:r>
            <a:endParaRPr sz="160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875" y="1147219"/>
            <a:ext cx="2515552" cy="335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Suggestions 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Don’t worry about the Alexa App too much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 out with small skills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Watch Tutorials/Research how other people made skills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 out in VoiceApps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Explore sample tasks to see what you want to create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We Could Do in the Future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Alexa open different websites or apps (not Netflix)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Connect Echo Dot to phones or other electronics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Turn up volume on music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Make a light turn on </a:t>
            </a: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 building on the skill we have now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3975" y="2037425"/>
            <a:ext cx="1906352" cy="2541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